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85F10A-A7CC-4F81-BF06-BB6F46A6DE89}" v="5" dt="2024-06-23T03:35:23.0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 hongqiang" userId="ec26d541-ede7-4fbd-96e9-d76526ce6b5d" providerId="ADAL" clId="{F885F10A-A7CC-4F81-BF06-BB6F46A6DE89}"/>
    <pc:docChg chg="undo custSel addSld modSld">
      <pc:chgData name="ba hongqiang" userId="ec26d541-ede7-4fbd-96e9-d76526ce6b5d" providerId="ADAL" clId="{F885F10A-A7CC-4F81-BF06-BB6F46A6DE89}" dt="2024-06-23T03:35:23.030" v="24" actId="164"/>
      <pc:docMkLst>
        <pc:docMk/>
      </pc:docMkLst>
      <pc:sldChg chg="addSp delSp modSp new mod setBg">
        <pc:chgData name="ba hongqiang" userId="ec26d541-ede7-4fbd-96e9-d76526ce6b5d" providerId="ADAL" clId="{F885F10A-A7CC-4F81-BF06-BB6F46A6DE89}" dt="2024-06-23T03:35:23.030" v="24" actId="164"/>
        <pc:sldMkLst>
          <pc:docMk/>
          <pc:sldMk cId="1688845837" sldId="256"/>
        </pc:sldMkLst>
        <pc:spChg chg="add mod">
          <ac:chgData name="ba hongqiang" userId="ec26d541-ede7-4fbd-96e9-d76526ce6b5d" providerId="ADAL" clId="{F885F10A-A7CC-4F81-BF06-BB6F46A6DE89}" dt="2024-06-23T03:35:23.030" v="24" actId="164"/>
          <ac:spMkLst>
            <pc:docMk/>
            <pc:sldMk cId="1688845837" sldId="256"/>
            <ac:spMk id="8" creationId="{F8B78DAA-5D91-F3A8-77FE-C9B0673936D2}"/>
          </ac:spMkLst>
        </pc:spChg>
        <pc:spChg chg="add mod">
          <ac:chgData name="ba hongqiang" userId="ec26d541-ede7-4fbd-96e9-d76526ce6b5d" providerId="ADAL" clId="{F885F10A-A7CC-4F81-BF06-BB6F46A6DE89}" dt="2024-06-23T03:35:23.030" v="24" actId="164"/>
          <ac:spMkLst>
            <pc:docMk/>
            <pc:sldMk cId="1688845837" sldId="256"/>
            <ac:spMk id="9" creationId="{471138E8-9BD6-06E7-12B2-173B9A75ABE3}"/>
          </ac:spMkLst>
        </pc:spChg>
        <pc:spChg chg="add mod">
          <ac:chgData name="ba hongqiang" userId="ec26d541-ede7-4fbd-96e9-d76526ce6b5d" providerId="ADAL" clId="{F885F10A-A7CC-4F81-BF06-BB6F46A6DE89}" dt="2024-06-23T03:35:23.030" v="24" actId="164"/>
          <ac:spMkLst>
            <pc:docMk/>
            <pc:sldMk cId="1688845837" sldId="256"/>
            <ac:spMk id="10" creationId="{F670CAAA-F39C-63E6-3D8A-11253E761B95}"/>
          </ac:spMkLst>
        </pc:spChg>
        <pc:grpChg chg="add mod">
          <ac:chgData name="ba hongqiang" userId="ec26d541-ede7-4fbd-96e9-d76526ce6b5d" providerId="ADAL" clId="{F885F10A-A7CC-4F81-BF06-BB6F46A6DE89}" dt="2024-06-23T03:35:23.030" v="24" actId="164"/>
          <ac:grpSpMkLst>
            <pc:docMk/>
            <pc:sldMk cId="1688845837" sldId="256"/>
            <ac:grpSpMk id="11" creationId="{02BC3932-9B61-1092-7FAA-ADE4F5F66B09}"/>
          </ac:grpSpMkLst>
        </pc:grpChg>
        <pc:picChg chg="add mod ord">
          <ac:chgData name="ba hongqiang" userId="ec26d541-ede7-4fbd-96e9-d76526ce6b5d" providerId="ADAL" clId="{F885F10A-A7CC-4F81-BF06-BB6F46A6DE89}" dt="2024-06-23T03:35:23.030" v="24" actId="164"/>
          <ac:picMkLst>
            <pc:docMk/>
            <pc:sldMk cId="1688845837" sldId="256"/>
            <ac:picMk id="3" creationId="{8B1F1D79-19E5-5374-889D-952FEB5611B1}"/>
          </ac:picMkLst>
        </pc:picChg>
        <pc:picChg chg="add mod">
          <ac:chgData name="ba hongqiang" userId="ec26d541-ede7-4fbd-96e9-d76526ce6b5d" providerId="ADAL" clId="{F885F10A-A7CC-4F81-BF06-BB6F46A6DE89}" dt="2024-06-23T03:35:23.030" v="24" actId="164"/>
          <ac:picMkLst>
            <pc:docMk/>
            <pc:sldMk cId="1688845837" sldId="256"/>
            <ac:picMk id="5" creationId="{D1BE192A-C225-84F2-C257-D6566B4E33A6}"/>
          </ac:picMkLst>
        </pc:picChg>
        <pc:picChg chg="add mod">
          <ac:chgData name="ba hongqiang" userId="ec26d541-ede7-4fbd-96e9-d76526ce6b5d" providerId="ADAL" clId="{F885F10A-A7CC-4F81-BF06-BB6F46A6DE89}" dt="2024-06-23T03:35:23.030" v="24" actId="164"/>
          <ac:picMkLst>
            <pc:docMk/>
            <pc:sldMk cId="1688845837" sldId="256"/>
            <ac:picMk id="7" creationId="{2827BC61-9DE7-6667-87AB-E24137756D5A}"/>
          </ac:picMkLst>
        </pc:picChg>
        <pc:cxnChg chg="add del">
          <ac:chgData name="ba hongqiang" userId="ec26d541-ede7-4fbd-96e9-d76526ce6b5d" providerId="ADAL" clId="{F885F10A-A7CC-4F81-BF06-BB6F46A6DE89}" dt="2024-06-23T03:33:15.859" v="9" actId="26606"/>
          <ac:cxnSpMkLst>
            <pc:docMk/>
            <pc:sldMk cId="1688845837" sldId="256"/>
            <ac:cxnSpMk id="12" creationId="{DCD67800-37AC-4E14-89B0-F79DCB3FB86D}"/>
          </ac:cxnSpMkLst>
        </pc:cxnChg>
        <pc:cxnChg chg="add del">
          <ac:chgData name="ba hongqiang" userId="ec26d541-ede7-4fbd-96e9-d76526ce6b5d" providerId="ADAL" clId="{F885F10A-A7CC-4F81-BF06-BB6F46A6DE89}" dt="2024-06-23T03:33:15.859" v="9" actId="26606"/>
          <ac:cxnSpMkLst>
            <pc:docMk/>
            <pc:sldMk cId="1688845837" sldId="256"/>
            <ac:cxnSpMk id="14" creationId="{20F1788F-A5AE-4188-8274-F7F2E3833ECD}"/>
          </ac:cxnSpMkLst>
        </pc:cxn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1A2DDB-F5D3-395A-5EAD-1597FD1DD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5FF947F-A745-02E5-F75E-B04828D98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CBA2D2-C155-53B1-2CF9-A94E64FF0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53101B-3BC2-BB3D-2BA4-E4D4978A9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D6FEF2-998C-B8C7-5002-CF99755E4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5621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5DBD35-B381-5C31-CC4A-168022371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AE26CC9-3FF4-E68D-18D8-EC3C2B5B2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510295-4B39-FE43-0A70-89A67C1EF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8F8A11-2496-E55D-5A61-2914936EC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8B5929-813A-EF97-07FD-B6DC96204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29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6D3EA60-333D-E13E-D070-1A0574BE10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68DCBFF-0AFF-11BF-D502-1CD4AEC799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A4EF8B-7C53-B460-7619-709B233B5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DE104D-7A73-AD95-C2DB-69EF58CA3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AB4248-5B2B-D459-DD50-FD0CBB0B9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933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BE28F1-7159-3EB4-E3AE-215028A01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C21F4A-0F15-1518-0C60-CCF56BF0B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D10B75-D1B8-8540-9E59-AEBE4D8AD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427AFE-41B4-4116-4EB0-602566F7F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015DB4-9BE7-28D6-DF4F-F8F12F8F9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9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1A6BB-53C1-AED2-A981-C342ACFB2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DA796F-AFE4-586B-FD04-C9E323595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5703C0-C77E-4F01-C7F8-F458C185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FF0276-7BAB-B751-C137-CBAB93978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ED5E92-86F2-A3FD-6490-20F4F5009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4941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B0E107-3683-D41D-FD9E-69E7FDA35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743451-B22F-CD23-E1D1-6F5E033F36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EEA280-48A7-E340-0817-BD7309B38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351629-7609-6C10-10B4-89F5E8F04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48DDA5-9FAB-C5EB-DF6B-1CBC94D31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E51E77-A885-00EA-1555-EE0028E9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042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5C9FA-A652-4961-26DA-76B15DEAA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95846A-C181-05CD-5D06-EC6D4CC83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402F1C-07CD-0B59-D462-D35C2E0AC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1B8D7D0-04EB-31B7-3603-9C53612631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7890499-5A5C-4C3A-D469-0135DB8392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AA1E5BB-8919-1BCC-103E-D1B40B57B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0F311DB-4EF9-A04C-A355-9F603270C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F4CE972-830F-EC0B-01BC-F8CCEE2A8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347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050FCA-7614-C0C2-2AD3-FF10252D6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9B91E53-1C60-6BF8-76EB-2560067A5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FA9A8A0-C210-5D61-80C8-7098E3A29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225F479-7826-F8F7-15E4-0950A7F9E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407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571ADE7-B7FF-71D9-F139-99CF8736E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137EAEA-1F09-DFC8-E730-9A941F62E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9CFE7E8-0EA8-F22F-315D-4716D2AA2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198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A601E4-9C12-F724-E01A-F9E044C43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9C2BA-1C43-B435-81BB-66292F0D6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AEB5A2-93A7-2279-45DD-0526182130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C47FDB-21BB-DD62-C664-31D2A0143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CA160D7-CE06-F2BB-F295-DD1E9DEFC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E44A70-CAAA-CC03-61BA-797C9A84C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495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907313-073D-A139-DEF9-7D6BA9080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A1618C9-8020-13A9-3477-C8A239C5C0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F978F9-1B42-C4E3-15F0-9FFEA217EC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29A238E-F84E-3E5E-A4D5-0B73BC5D2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14616A-1C52-0C26-078E-B45EDC1DC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17A1A65-A753-38B5-1E4F-09F5D3E65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4421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2CEDC55-09EA-1701-D63F-A4735C324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245692-F7E9-7CFD-4C31-DFD41272F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9FA71D-9254-FC2F-1FE8-AF51E6E98E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BFF0BB-2BA3-4217-AF1B-C1284DDF0D1F}" type="datetimeFigureOut">
              <a:rPr lang="zh-CN" altLang="en-US" smtClean="0"/>
              <a:t>2024/6/23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1AC5C2-BCD9-2844-66F4-391E7A83CA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854B3B-AE83-0B54-4CCA-E52CC054D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4269CD-7A73-4EEB-9971-9B0DFDA335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392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02BC3932-9B61-1092-7FAA-ADE4F5F66B09}"/>
              </a:ext>
            </a:extLst>
          </p:cNvPr>
          <p:cNvGrpSpPr/>
          <p:nvPr/>
        </p:nvGrpSpPr>
        <p:grpSpPr>
          <a:xfrm>
            <a:off x="1319706" y="744344"/>
            <a:ext cx="9556117" cy="4627648"/>
            <a:chOff x="1319706" y="744344"/>
            <a:chExt cx="9556117" cy="4627648"/>
          </a:xfrm>
        </p:grpSpPr>
        <p:pic>
          <p:nvPicPr>
            <p:cNvPr id="3" name="图片 2" descr="图标&#10;&#10;描述已自动生成">
              <a:extLst>
                <a:ext uri="{FF2B5EF4-FFF2-40B4-BE49-F238E27FC236}">
                  <a16:creationId xmlns:a16="http://schemas.microsoft.com/office/drawing/2014/main" id="{8B1F1D79-19E5-5374-889D-952FEB5611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-1" b="-1"/>
            <a:stretch/>
          </p:blipFill>
          <p:spPr>
            <a:xfrm>
              <a:off x="3793813" y="744344"/>
              <a:ext cx="4627646" cy="4627648"/>
            </a:xfrm>
            <a:custGeom>
              <a:avLst/>
              <a:gdLst/>
              <a:ahLst/>
              <a:cxnLst/>
              <a:rect l="l" t="t" r="r" b="b"/>
              <a:pathLst>
                <a:path w="4627646" h="4627648">
                  <a:moveTo>
                    <a:pt x="2313823" y="0"/>
                  </a:moveTo>
                  <a:cubicBezTo>
                    <a:pt x="3591712" y="0"/>
                    <a:pt x="4627646" y="1035934"/>
                    <a:pt x="4627646" y="2313824"/>
                  </a:cubicBezTo>
                  <a:cubicBezTo>
                    <a:pt x="4627646" y="3591714"/>
                    <a:pt x="3591712" y="4627648"/>
                    <a:pt x="2313823" y="4627648"/>
                  </a:cubicBezTo>
                  <a:cubicBezTo>
                    <a:pt x="1035934" y="4627648"/>
                    <a:pt x="0" y="3591714"/>
                    <a:pt x="0" y="2313824"/>
                  </a:cubicBezTo>
                  <a:cubicBezTo>
                    <a:pt x="0" y="1035934"/>
                    <a:pt x="1035934" y="0"/>
                    <a:pt x="2313823" y="0"/>
                  </a:cubicBezTo>
                  <a:close/>
                </a:path>
              </a:pathLst>
            </a:custGeom>
          </p:spPr>
        </p:pic>
        <p:pic>
          <p:nvPicPr>
            <p:cNvPr id="5" name="图片 4" descr="图标&#10;&#10;描述已自动生成">
              <a:extLst>
                <a:ext uri="{FF2B5EF4-FFF2-40B4-BE49-F238E27FC236}">
                  <a16:creationId xmlns:a16="http://schemas.microsoft.com/office/drawing/2014/main" id="{D1BE192A-C225-84F2-C257-D6566B4E33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71" r="5812" b="-5"/>
            <a:stretch/>
          </p:blipFill>
          <p:spPr>
            <a:xfrm>
              <a:off x="1319706" y="1757695"/>
              <a:ext cx="2590737" cy="2926956"/>
            </a:xfrm>
            <a:custGeom>
              <a:avLst/>
              <a:gdLst/>
              <a:ahLst/>
              <a:cxnLst/>
              <a:rect l="l" t="t" r="r" b="b"/>
              <a:pathLst>
                <a:path w="2590737" h="2926956">
                  <a:moveTo>
                    <a:pt x="1463478" y="0"/>
                  </a:moveTo>
                  <a:cubicBezTo>
                    <a:pt x="1867606" y="0"/>
                    <a:pt x="2233476" y="163805"/>
                    <a:pt x="2498313" y="428643"/>
                  </a:cubicBezTo>
                  <a:lnTo>
                    <a:pt x="2501029" y="431631"/>
                  </a:lnTo>
                  <a:lnTo>
                    <a:pt x="2445696" y="582811"/>
                  </a:lnTo>
                  <a:cubicBezTo>
                    <a:pt x="2374039" y="813196"/>
                    <a:pt x="2335437" y="1058145"/>
                    <a:pt x="2335437" y="1312109"/>
                  </a:cubicBezTo>
                  <a:cubicBezTo>
                    <a:pt x="2335437" y="1650728"/>
                    <a:pt x="2404063" y="1973319"/>
                    <a:pt x="2528166" y="2266732"/>
                  </a:cubicBezTo>
                  <a:lnTo>
                    <a:pt x="2590737" y="2396622"/>
                  </a:lnTo>
                  <a:lnTo>
                    <a:pt x="2498313" y="2498313"/>
                  </a:lnTo>
                  <a:cubicBezTo>
                    <a:pt x="2233476" y="2763151"/>
                    <a:pt x="1867606" y="2926956"/>
                    <a:pt x="1463478" y="2926956"/>
                  </a:cubicBezTo>
                  <a:cubicBezTo>
                    <a:pt x="655221" y="2926956"/>
                    <a:pt x="0" y="2271735"/>
                    <a:pt x="0" y="1463478"/>
                  </a:cubicBezTo>
                  <a:cubicBezTo>
                    <a:pt x="0" y="655221"/>
                    <a:pt x="655221" y="0"/>
                    <a:pt x="1463478" y="0"/>
                  </a:cubicBezTo>
                  <a:close/>
                </a:path>
              </a:pathLst>
            </a:custGeom>
          </p:spPr>
        </p:pic>
        <p:pic>
          <p:nvPicPr>
            <p:cNvPr id="7" name="图片 6" descr="图标&#10;&#10;描述已自动生成">
              <a:extLst>
                <a:ext uri="{FF2B5EF4-FFF2-40B4-BE49-F238E27FC236}">
                  <a16:creationId xmlns:a16="http://schemas.microsoft.com/office/drawing/2014/main" id="{2827BC61-9DE7-6667-87AB-E24137756D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8" r="6785" b="-5"/>
            <a:stretch/>
          </p:blipFill>
          <p:spPr>
            <a:xfrm>
              <a:off x="8297994" y="1757695"/>
              <a:ext cx="2577829" cy="2926956"/>
            </a:xfrm>
            <a:custGeom>
              <a:avLst/>
              <a:gdLst/>
              <a:ahLst/>
              <a:cxnLst/>
              <a:rect l="l" t="t" r="r" b="b"/>
              <a:pathLst>
                <a:path w="2577829" h="2926956">
                  <a:moveTo>
                    <a:pt x="1114351" y="0"/>
                  </a:moveTo>
                  <a:cubicBezTo>
                    <a:pt x="1922608" y="0"/>
                    <a:pt x="2577829" y="655221"/>
                    <a:pt x="2577829" y="1463478"/>
                  </a:cubicBezTo>
                  <a:cubicBezTo>
                    <a:pt x="2577829" y="2271735"/>
                    <a:pt x="1922608" y="2926956"/>
                    <a:pt x="1114351" y="2926956"/>
                  </a:cubicBezTo>
                  <a:cubicBezTo>
                    <a:pt x="710223" y="2926956"/>
                    <a:pt x="344353" y="2763151"/>
                    <a:pt x="79516" y="2498313"/>
                  </a:cubicBezTo>
                  <a:lnTo>
                    <a:pt x="0" y="2410824"/>
                  </a:lnTo>
                  <a:lnTo>
                    <a:pt x="69413" y="2266732"/>
                  </a:lnTo>
                  <a:cubicBezTo>
                    <a:pt x="193516" y="1973319"/>
                    <a:pt x="262142" y="1650728"/>
                    <a:pt x="262142" y="1312109"/>
                  </a:cubicBezTo>
                  <a:cubicBezTo>
                    <a:pt x="262142" y="1058145"/>
                    <a:pt x="223540" y="813196"/>
                    <a:pt x="151883" y="582811"/>
                  </a:cubicBezTo>
                  <a:lnTo>
                    <a:pt x="91478" y="417771"/>
                  </a:lnTo>
                  <a:lnTo>
                    <a:pt x="183443" y="334187"/>
                  </a:lnTo>
                  <a:cubicBezTo>
                    <a:pt x="436418" y="125413"/>
                    <a:pt x="760739" y="0"/>
                    <a:pt x="1114351" y="0"/>
                  </a:cubicBezTo>
                  <a:close/>
                </a:path>
              </a:pathLst>
            </a:cu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8B78DAA-5D91-F3A8-77FE-C9B0673936D2}"/>
                </a:ext>
              </a:extLst>
            </p:cNvPr>
            <p:cNvSpPr txBox="1"/>
            <p:nvPr/>
          </p:nvSpPr>
          <p:spPr>
            <a:xfrm>
              <a:off x="2414231" y="4203559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71138E8-9BD6-06E7-12B2-173B9A75ABE3}"/>
                </a:ext>
              </a:extLst>
            </p:cNvPr>
            <p:cNvSpPr txBox="1"/>
            <p:nvPr/>
          </p:nvSpPr>
          <p:spPr>
            <a:xfrm>
              <a:off x="5943600" y="4203559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F670CAAA-F39C-63E6-3D8A-11253E761B95}"/>
                </a:ext>
              </a:extLst>
            </p:cNvPr>
            <p:cNvSpPr txBox="1"/>
            <p:nvPr/>
          </p:nvSpPr>
          <p:spPr>
            <a:xfrm>
              <a:off x="9329549" y="4203559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88845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3</Words>
  <Application>Microsoft Office PowerPoint</Application>
  <PresentationFormat>宽屏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 hongqiang</dc:creator>
  <cp:lastModifiedBy>ba hongqiang</cp:lastModifiedBy>
  <cp:revision>1</cp:revision>
  <dcterms:created xsi:type="dcterms:W3CDTF">2024-06-23T03:22:48Z</dcterms:created>
  <dcterms:modified xsi:type="dcterms:W3CDTF">2024-06-23T03:35:27Z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2024-06-23T03:22:58Z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4fe880db-03f2-40f3-a780-7d11d6991c82</vt:lpwstr>
  </property>
  <property fmtid="{D5CDD505-2E9C-101B-9397-08002B2CF9AE}" pid="7" name="MSIP_Label_defa4170-0d19-0005-0004-bc88714345d2_ActionId">
    <vt:lpwstr>9e2abc0c-b516-43e5-8a23-0e161d018917</vt:lpwstr>
  </property>
  <property fmtid="{D5CDD505-2E9C-101B-9397-08002B2CF9AE}" pid="8" name="MSIP_Label_defa4170-0d19-0005-0004-bc88714345d2_ContentBits">
    <vt:lpwstr>0</vt:lpwstr>
  </property>
</Properties>
</file>

<file path=docProps/thumbnail.jpeg>
</file>